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Anaheim"/>
      <p:regular r:id="rId34"/>
      <p:bold r:id="rId35"/>
    </p:embeddedFont>
    <p:embeddedFont>
      <p:font typeface="Anybody SemiBold"/>
      <p:regular r:id="rId36"/>
      <p:bold r:id="rId37"/>
      <p:italic r:id="rId38"/>
      <p:boldItalic r:id="rId39"/>
    </p:embeddedFont>
    <p:embeddedFont>
      <p:font typeface="Work Sans"/>
      <p:regular r:id="rId40"/>
      <p:bold r:id="rId41"/>
      <p:italic r:id="rId42"/>
      <p:boldItalic r:id="rId43"/>
    </p:embeddedFont>
    <p:embeddedFont>
      <p:font typeface="Anybody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h+FXlwOO9snhTEV/jpEruMJXJe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regular.fntdata"/><Relationship Id="rId20" Type="http://schemas.openxmlformats.org/officeDocument/2006/relationships/slide" Target="slides/slide16.xml"/><Relationship Id="rId42" Type="http://schemas.openxmlformats.org/officeDocument/2006/relationships/font" Target="fonts/WorkSans-italic.fntdata"/><Relationship Id="rId41" Type="http://schemas.openxmlformats.org/officeDocument/2006/relationships/font" Target="fonts/WorkSans-bold.fntdata"/><Relationship Id="rId22" Type="http://schemas.openxmlformats.org/officeDocument/2006/relationships/slide" Target="slides/slide18.xml"/><Relationship Id="rId44" Type="http://schemas.openxmlformats.org/officeDocument/2006/relationships/font" Target="fonts/Anybody-regular.fntdata"/><Relationship Id="rId21" Type="http://schemas.openxmlformats.org/officeDocument/2006/relationships/slide" Target="slides/slide17.xml"/><Relationship Id="rId43" Type="http://schemas.openxmlformats.org/officeDocument/2006/relationships/font" Target="fonts/WorkSans-boldItalic.fntdata"/><Relationship Id="rId24" Type="http://schemas.openxmlformats.org/officeDocument/2006/relationships/slide" Target="slides/slide20.xml"/><Relationship Id="rId46" Type="http://schemas.openxmlformats.org/officeDocument/2006/relationships/font" Target="fonts/Anybody-italic.fntdata"/><Relationship Id="rId23" Type="http://schemas.openxmlformats.org/officeDocument/2006/relationships/slide" Target="slides/slide19.xml"/><Relationship Id="rId45" Type="http://schemas.openxmlformats.org/officeDocument/2006/relationships/font" Target="fonts/Anybod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Anybody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Anaheim-bold.fntdata"/><Relationship Id="rId12" Type="http://schemas.openxmlformats.org/officeDocument/2006/relationships/slide" Target="slides/slide8.xml"/><Relationship Id="rId34" Type="http://schemas.openxmlformats.org/officeDocument/2006/relationships/font" Target="fonts/Anaheim-regular.fntdata"/><Relationship Id="rId15" Type="http://schemas.openxmlformats.org/officeDocument/2006/relationships/slide" Target="slides/slide11.xml"/><Relationship Id="rId37" Type="http://schemas.openxmlformats.org/officeDocument/2006/relationships/font" Target="fonts/AnybodySemiBold-bold.fntdata"/><Relationship Id="rId14" Type="http://schemas.openxmlformats.org/officeDocument/2006/relationships/slide" Target="slides/slide10.xml"/><Relationship Id="rId36" Type="http://schemas.openxmlformats.org/officeDocument/2006/relationships/font" Target="fonts/Anybody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Anybody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AnybodySemiBol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6247fb6b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56247fb6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6247fb6b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56247fb6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0" name="Google Shape;10;p2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" name="Google Shape;11;p2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5" name="Google Shape;15;p2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9" name="Google Shape;19;p2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3" name="Google Shape;23;p2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7" name="Google Shape;27;p2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1" name="Google Shape;31;p2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43" name="Google Shape;43;p2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7" name="Google Shape;47;p2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" name="Google Shape;51;p2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" name="Google Shape;54;p25"/>
          <p:cNvSpPr txBox="1"/>
          <p:nvPr>
            <p:ph type="ctrTitle"/>
          </p:nvPr>
        </p:nvSpPr>
        <p:spPr>
          <a:xfrm>
            <a:off x="1935300" y="937300"/>
            <a:ext cx="52734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1" type="subTitle"/>
          </p:nvPr>
        </p:nvSpPr>
        <p:spPr>
          <a:xfrm>
            <a:off x="1935300" y="3730375"/>
            <a:ext cx="527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6" name="Google Shape;5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4137565"/>
            <a:ext cx="9144003" cy="1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6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60" name="Google Shape;60;p26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61" name="Google Shape;61;p26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6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6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26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65" name="Google Shape;65;p26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6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6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26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69" name="Google Shape;69;p26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6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26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73" name="Google Shape;73;p26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6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26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77" name="Google Shape;77;p26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6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6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26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81" name="Google Shape;81;p26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6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6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26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85" name="Google Shape;85;p26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6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6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26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89" name="Google Shape;89;p26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6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26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3" name="Google Shape;93;p26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6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26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7" name="Google Shape;97;p26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6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6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26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01" name="Google Shape;101;p26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6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6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" name="Google Shape;10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720000" y="1050126"/>
            <a:ext cx="77040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121600" y="4196124"/>
            <a:ext cx="3022397" cy="112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4111427"/>
            <a:ext cx="3409702" cy="12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7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0" name="Google Shape;110;p27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1" name="Google Shape;111;p27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7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7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27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5" name="Google Shape;115;p27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7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7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27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9" name="Google Shape;119;p27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7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7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27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23" name="Google Shape;123;p27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7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27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27" name="Google Shape;127;p27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7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7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27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31" name="Google Shape;131;p27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7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7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27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35" name="Google Shape;135;p27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27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27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43" name="Google Shape;143;p27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27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51" name="Google Shape;151;p27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" name="Google Shape;15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720000" y="1513742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27"/>
          <p:cNvSpPr txBox="1"/>
          <p:nvPr>
            <p:ph idx="3" type="title"/>
          </p:nvPr>
        </p:nvSpPr>
        <p:spPr>
          <a:xfrm>
            <a:off x="720000" y="2872150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27"/>
          <p:cNvSpPr txBox="1"/>
          <p:nvPr>
            <p:ph idx="4" type="title"/>
          </p:nvPr>
        </p:nvSpPr>
        <p:spPr>
          <a:xfrm>
            <a:off x="3419275" y="1513742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8" name="Google Shape;158;p27"/>
          <p:cNvSpPr txBox="1"/>
          <p:nvPr>
            <p:ph idx="5" type="title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27"/>
          <p:cNvSpPr txBox="1"/>
          <p:nvPr>
            <p:ph idx="6" type="title"/>
          </p:nvPr>
        </p:nvSpPr>
        <p:spPr>
          <a:xfrm>
            <a:off x="6118550" y="1513742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27"/>
          <p:cNvSpPr txBox="1"/>
          <p:nvPr>
            <p:ph idx="7" type="title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20000" y="206483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8" type="subTitle"/>
          </p:nvPr>
        </p:nvSpPr>
        <p:spPr>
          <a:xfrm>
            <a:off x="3419275" y="206483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9" type="subTitle"/>
          </p:nvPr>
        </p:nvSpPr>
        <p:spPr>
          <a:xfrm>
            <a:off x="6118550" y="206483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3" type="subTitle"/>
          </p:nvPr>
        </p:nvSpPr>
        <p:spPr>
          <a:xfrm>
            <a:off x="720000" y="342330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14" type="subTitle"/>
          </p:nvPr>
        </p:nvSpPr>
        <p:spPr>
          <a:xfrm>
            <a:off x="3419275" y="342330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5" type="subTitle"/>
          </p:nvPr>
        </p:nvSpPr>
        <p:spPr>
          <a:xfrm>
            <a:off x="6118550" y="342330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 b="0" l="39740" r="0" t="34145"/>
          <a:stretch/>
        </p:blipFill>
        <p:spPr>
          <a:xfrm flipH="1" rot="10800000">
            <a:off x="7064525" y="-422648"/>
            <a:ext cx="2641823" cy="1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1956300" y="4424825"/>
            <a:ext cx="601200" cy="6012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95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8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72" name="Google Shape;172;p28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73" name="Google Shape;173;p28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28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77" name="Google Shape;177;p28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8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8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28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81" name="Google Shape;181;p28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8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28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85" name="Google Shape;185;p28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8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28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89" name="Google Shape;189;p28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8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8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28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93" name="Google Shape;193;p28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28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97" name="Google Shape;197;p28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8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8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28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201" name="Google Shape;201;p28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8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8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28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205" name="Google Shape;205;p28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28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209" name="Google Shape;209;p28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8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28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213" name="Google Shape;213;p28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6" name="Google Shape;216;p2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8312975" y="4250850"/>
            <a:ext cx="601200" cy="6012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>
              <a:schemeClr val="accent2">
                <a:alpha val="4470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-47050" y="2271150"/>
            <a:ext cx="601200" cy="6012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>
              <a:schemeClr val="accent2">
                <a:alpha val="4470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9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222" name="Google Shape;222;p29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223" name="Google Shape;223;p29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9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29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227" name="Google Shape;227;p29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9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29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231" name="Google Shape;231;p29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9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29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35" name="Google Shape;235;p29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29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39" name="Google Shape;239;p29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29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29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247" name="Google Shape;247;p29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29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29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29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263" name="Google Shape;263;p29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6" name="Google Shape;266;p2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521814" y="-585775"/>
            <a:ext cx="3419223" cy="225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1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273" name="Google Shape;273;p31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274" name="Google Shape;274;p31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31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278" name="Google Shape;278;p31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31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282" name="Google Shape;282;p31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31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86" name="Google Shape;286;p31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31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31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298" name="Google Shape;298;p31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31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02" name="Google Shape;302;p31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31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06" name="Google Shape;306;p31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31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310" name="Google Shape;310;p31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31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314" name="Google Shape;314;p31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17" name="Google Shape;31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390125" y="-15445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278225" y="4386500"/>
            <a:ext cx="435000" cy="4350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952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213275" y="1130275"/>
            <a:ext cx="435000" cy="4350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95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3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27" name="Google Shape;327;p3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3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3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35" name="Google Shape;335;p3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3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39" name="Google Shape;339;p3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3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43" name="Google Shape;343;p3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3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47" name="Google Shape;347;p3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3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3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55" name="Google Shape;355;p3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359" name="Google Shape;359;p3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3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363" name="Google Shape;363;p3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rect b="b" l="l" r="r" t="t"/>
                <a:pathLst>
                  <a:path extrusionOk="0" h="27593" w="29045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rect b="b" l="l" r="r" t="t"/>
                <a:pathLst>
                  <a:path extrusionOk="0" h="27593" w="8004054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rect b="b" l="l" r="r" t="t"/>
                <a:pathLst>
                  <a:path extrusionOk="0" h="27593" w="27662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66" name="Google Shape;366;p32"/>
          <p:cNvPicPr preferRelativeResize="0"/>
          <p:nvPr/>
        </p:nvPicPr>
        <p:blipFill rotWithShape="1">
          <a:blip r:embed="rId2">
            <a:alphaModFix/>
          </a:blip>
          <a:srcRect b="0" l="39740" r="0" t="34145"/>
          <a:stretch/>
        </p:blipFill>
        <p:spPr>
          <a:xfrm rot="1613473">
            <a:off x="-1252775" y="3671827"/>
            <a:ext cx="2884374" cy="21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 rotWithShape="1">
          <a:blip r:embed="rId2">
            <a:alphaModFix/>
          </a:blip>
          <a:srcRect b="0" l="39740" r="0" t="34145"/>
          <a:stretch/>
        </p:blipFill>
        <p:spPr>
          <a:xfrm rot="-9757931">
            <a:off x="7570375" y="-984595"/>
            <a:ext cx="2884374" cy="210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b="1" i="0" sz="27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"/>
          <p:cNvSpPr txBox="1"/>
          <p:nvPr>
            <p:ph type="ctrTitle"/>
          </p:nvPr>
        </p:nvSpPr>
        <p:spPr>
          <a:xfrm>
            <a:off x="1935300" y="937300"/>
            <a:ext cx="52734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s-ES" sz="6000"/>
              <a:t>Presentación</a:t>
            </a:r>
            <a:br>
              <a:rPr b="0" lang="es-ES" sz="6000"/>
            </a:br>
            <a:r>
              <a:rPr b="0" lang="es-ES" sz="6000"/>
              <a:t>Cristóbal Silva</a:t>
            </a:r>
            <a:endParaRPr b="0" sz="6000"/>
          </a:p>
        </p:txBody>
      </p:sp>
      <p:sp>
        <p:nvSpPr>
          <p:cNvPr id="373" name="Google Shape;373;p1"/>
          <p:cNvSpPr txBox="1"/>
          <p:nvPr>
            <p:ph idx="1" type="subTitle"/>
          </p:nvPr>
        </p:nvSpPr>
        <p:spPr>
          <a:xfrm>
            <a:off x="1935300" y="3730375"/>
            <a:ext cx="527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/>
              <a:t>08-05-2025</a:t>
            </a:r>
            <a:endParaRPr/>
          </a:p>
        </p:txBody>
      </p:sp>
      <p:sp>
        <p:nvSpPr>
          <p:cNvPr id="374" name="Google Shape;374;p1"/>
          <p:cNvSpPr/>
          <p:nvPr/>
        </p:nvSpPr>
        <p:spPr>
          <a:xfrm>
            <a:off x="713225" y="937300"/>
            <a:ext cx="601200" cy="6012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>
              <a:schemeClr val="accent2">
                <a:alpha val="4470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5" name="Google Shape;375;p1"/>
          <p:cNvSpPr/>
          <p:nvPr/>
        </p:nvSpPr>
        <p:spPr>
          <a:xfrm>
            <a:off x="7829575" y="3587800"/>
            <a:ext cx="601200" cy="601200"/>
          </a:xfrm>
          <a:prstGeom prst="mathMultiply">
            <a:avLst>
              <a:gd fmla="val 2352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95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El contenido generado por IA puede ser incorrecto." id="423" name="Google Shape;4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66" y="367368"/>
            <a:ext cx="7415318" cy="443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/>
        </p:nvSpPr>
        <p:spPr>
          <a:xfrm>
            <a:off x="1913266" y="1795742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Teorías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/>
          <p:nvPr/>
        </p:nvSpPr>
        <p:spPr>
          <a:xfrm>
            <a:off x="1770047" y="0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ChatGPT</a:t>
            </a:r>
            <a:endParaRPr b="0" i="0" sz="6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descr="Interfaz de usuario gráfica, Texto, Aplicación, Correo electrónico&#10;&#10;El contenido generado por IA puede ser incorrecto." id="434" name="Google Shape;4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616" y="969484"/>
            <a:ext cx="4660831" cy="379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El contenido generado por IA puede ser incorrecto." id="439" name="Google Shape;4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83" y="286438"/>
            <a:ext cx="6781665" cy="467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4"/>
          <p:cNvSpPr txBox="1"/>
          <p:nvPr/>
        </p:nvSpPr>
        <p:spPr>
          <a:xfrm>
            <a:off x="1714962" y="0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DeepSeek</a:t>
            </a:r>
            <a:endParaRPr b="0" i="0" sz="6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descr="Interfaz de usuario gráfica, Texto, Aplicación, Correo electrónico&#10;&#10;El contenido generado por IA puede ser incorrecto." id="445" name="Google Shape;4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655" y="1044038"/>
            <a:ext cx="6544588" cy="38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orreo electrónico&#10;&#10;El contenido generado por IA puede ser incorrecto." id="450" name="Google Shape;4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096" y="311088"/>
            <a:ext cx="7623673" cy="457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Carta&#10;&#10;El contenido generado por IA puede ser incorrecto." id="455" name="Google Shape;4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65" y="550842"/>
            <a:ext cx="8595976" cy="39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Carta&#10;&#10;El contenido generado por IA puede ser incorrecto." id="460" name="Google Shape;4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65" y="550842"/>
            <a:ext cx="8595976" cy="39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orreo electrónico&#10;&#10;El contenido generado por IA puede ser incorrecto." id="465" name="Google Shape;4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25" y="462225"/>
            <a:ext cx="8028049" cy="437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 txBox="1"/>
          <p:nvPr/>
        </p:nvSpPr>
        <p:spPr>
          <a:xfrm>
            <a:off x="1902248" y="-121186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Claude</a:t>
            </a:r>
            <a:endParaRPr/>
          </a:p>
        </p:txBody>
      </p:sp>
      <p:pic>
        <p:nvPicPr>
          <p:cNvPr descr="Interfaz de usuario gráfica, Texto, Aplicación, Correo electrónico&#10;&#10;El contenido generado por IA puede ser incorrecto." id="471" name="Google Shape;4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65" y="912993"/>
            <a:ext cx="8287009" cy="396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orreo electrónico&#10;&#10;El contenido generado por IA puede ser incorrecto." id="380" name="Google Shape;3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201" y="1187350"/>
            <a:ext cx="4677428" cy="372479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"/>
          <p:cNvSpPr txBox="1"/>
          <p:nvPr/>
        </p:nvSpPr>
        <p:spPr>
          <a:xfrm>
            <a:off x="1880216" y="77118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ChatGPT</a:t>
            </a:r>
            <a:endParaRPr b="0" i="0" sz="6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El contenido generado por IA puede ser incorrecto." id="476" name="Google Shape;4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036" y="276899"/>
            <a:ext cx="7533716" cy="4634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Carta&#10;&#10;El contenido generado por IA puede ser incorrecto." id="481" name="Google Shape;4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00" y="462709"/>
            <a:ext cx="7931942" cy="412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Carta&#10;&#10;El contenido generado por IA puede ser incorrecto." id="486" name="Google Shape;4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85" y="181904"/>
            <a:ext cx="7073146" cy="470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3"/>
          <p:cNvSpPr txBox="1"/>
          <p:nvPr/>
        </p:nvSpPr>
        <p:spPr>
          <a:xfrm>
            <a:off x="1913266" y="1795742"/>
            <a:ext cx="52734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lang="es-ES" sz="6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2 Casos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356247fb6ba_0_1" title="dancinghan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00" y="171350"/>
            <a:ext cx="5565100" cy="3435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356247fb6ba_0_1"/>
          <p:cNvSpPr txBox="1"/>
          <p:nvPr/>
        </p:nvSpPr>
        <p:spPr>
          <a:xfrm>
            <a:off x="5942600" y="438950"/>
            <a:ext cx="28812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Autora: Anna Puschel</a:t>
            </a:r>
            <a:br>
              <a:rPr lang="es-ES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s-ES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Pregunta de investigación: “¿Cómo puede la investigación artística mejorar la accesibilidad de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mujeres neurodivergentes en las artes?”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8" name="Google Shape;498;g356247fb6ba_0_1"/>
          <p:cNvSpPr txBox="1"/>
          <p:nvPr/>
        </p:nvSpPr>
        <p:spPr>
          <a:xfrm>
            <a:off x="5987625" y="2498575"/>
            <a:ext cx="27573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Elementos Interesantes: Uso de la autoetnografía. Enfoque en el stimming (extrapolado al cuerpo y a la sensorialidad). La propia autora es neurodivergente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9" name="Google Shape;499;g356247fb6ba_0_1" title="Flag_of_the_United_Kingdom_(1-2)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50" y="3736775"/>
            <a:ext cx="1746766" cy="8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6247fb6ba_0_11"/>
          <p:cNvSpPr txBox="1"/>
          <p:nvPr/>
        </p:nvSpPr>
        <p:spPr>
          <a:xfrm>
            <a:off x="5942600" y="326400"/>
            <a:ext cx="2757300" cy="3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Elementos Interesantes: Postura que el arte puede influir en una mejor integración con otros individuos para niños y adolescentes autistas.</a:t>
            </a:r>
            <a:b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Utilización de </a:t>
            </a:r>
            <a: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métodos</a:t>
            </a:r>
            <a:r>
              <a:rPr lang="es-ES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cualitativos como entrevistas semi-estructuradas y focus group.  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05" name="Google Shape;505;g356247fb6ba_0_11" title="utilizasa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0" y="326400"/>
            <a:ext cx="5637801" cy="31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356247fb6ba_0_11" title="Flag_of_Portugal_(alternate)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81" y="3628250"/>
            <a:ext cx="2052449" cy="136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El contenido generado por IA puede ser incorrecto." id="386" name="Google Shape;3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255" y="309539"/>
            <a:ext cx="6001588" cy="445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"/>
          <p:cNvSpPr txBox="1"/>
          <p:nvPr/>
        </p:nvSpPr>
        <p:spPr>
          <a:xfrm>
            <a:off x="1880216" y="77118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DeepSeek</a:t>
            </a:r>
            <a:endParaRPr b="0" i="0" sz="6000" u="none" cap="none" strike="noStrike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descr="Interfaz de usuario gráfica, Texto, Aplicación, Correo electrónico&#10;&#10;El contenido generado por IA puede ser incorrecto." id="392" name="Google Shape;3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723" y="1074109"/>
            <a:ext cx="6544588" cy="38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orreo electrónico&#10;&#10;El contenido generado por IA puede ser incorrecto." id="397" name="Google Shape;3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994" y="212990"/>
            <a:ext cx="5927425" cy="467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, Correo electrónico&#10;&#10;El contenido generado por IA puede ser incorrecto." id="402" name="Google Shape;4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361" y="151463"/>
            <a:ext cx="5860974" cy="476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"/>
          <p:cNvSpPr txBox="1"/>
          <p:nvPr/>
        </p:nvSpPr>
        <p:spPr>
          <a:xfrm>
            <a:off x="1880216" y="77118"/>
            <a:ext cx="5273400" cy="11530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Claude</a:t>
            </a:r>
            <a:endParaRPr/>
          </a:p>
        </p:txBody>
      </p:sp>
      <p:pic>
        <p:nvPicPr>
          <p:cNvPr descr="Interfaz de usuario gráfica, Texto, Aplicación, Correo electrónico&#10;&#10;El contenido generado por IA puede ser incorrecto." id="408" name="Google Shape;4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24" y="1252710"/>
            <a:ext cx="6954220" cy="32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Carta&#10;&#10;El contenido generado por IA puede ser incorrecto." id="413" name="Google Shape;4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672" y="183843"/>
            <a:ext cx="6210916" cy="465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, Aplicación&#10;&#10;El contenido generado por IA puede ser incorrecto." id="418" name="Google Shape;4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500" y="495760"/>
            <a:ext cx="7955428" cy="394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d Light Style Portfolio by Slidesgo">
  <a:themeElements>
    <a:clrScheme name="Simple Light">
      <a:dk1>
        <a:srgbClr val="FFFFFF"/>
      </a:dk1>
      <a:lt1>
        <a:srgbClr val="1D1D1D"/>
      </a:lt1>
      <a:dk2>
        <a:srgbClr val="595959"/>
      </a:dk2>
      <a:lt2>
        <a:srgbClr val="FF00FF"/>
      </a:lt2>
      <a:accent1>
        <a:srgbClr val="FFFF00"/>
      </a:accent1>
      <a:accent2>
        <a:srgbClr val="16FAFA"/>
      </a:accent2>
      <a:accent3>
        <a:srgbClr val="2876FF"/>
      </a:accent3>
      <a:accent4>
        <a:srgbClr val="37F83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</cp:coreProperties>
</file>